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C3E5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1828800"/>
            <a:ext cx="73152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FFFFFF"/>
                </a:solidFill>
              </a:rPr>
              <a:t>डिजिटल साक्षरता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914400" y="4114800"/>
            <a:ext cx="7315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ECF0F1"/>
                </a:solidFill>
              </a:rPr>
              <a:t>इन्टरनेट, इमेल, जीमेल ड्राइभ र PDF व्यवस्थापन</a:t>
            </a:r>
            <a:endParaRPr lang="en-US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ECF0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1828800"/>
            <a:ext cx="73152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2C3E50"/>
                </a:solidFill>
              </a:rPr>
              <a:t>4.3. PDF Compress गर्ने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914400" y="2743200"/>
            <a:ext cx="731520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2C3E50"/>
                </a:solidFill>
              </a:rPr>
              <a:t>• साइज घटाउनुहोस्</a:t>
            </a:r>
            <a:endParaRPr lang="en-US" sz="1800" dirty="0"/>
          </a:p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2C3E50"/>
                </a:solidFill>
              </a:rPr>
              <a:t>• गुणस्तर कायम राख्दै</a:t>
            </a:r>
            <a:endParaRPr lang="en-US" sz="1800" dirty="0"/>
          </a:p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2C3E50"/>
                </a:solidFill>
              </a:rPr>
              <a:t>• Online compress tools</a:t>
            </a:r>
            <a:endParaRPr lang="en-US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ECF0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1828800"/>
            <a:ext cx="73152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2C3E50"/>
                </a:solidFill>
              </a:rPr>
              <a:t>4.4. PDF Split गर्ने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914400" y="2743200"/>
            <a:ext cx="731520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2C3E50"/>
                </a:solidFill>
              </a:rPr>
              <a:t>• पृष्ठहरू अलग गर्नुहोस्</a:t>
            </a:r>
            <a:endParaRPr lang="en-US" sz="1800" dirty="0"/>
          </a:p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2C3E50"/>
                </a:solidFill>
              </a:rPr>
              <a:t>• विशिष्ट पृष्ठहरू चयन गर्नुहोस्</a:t>
            </a:r>
            <a:endParaRPr lang="en-US" sz="1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ECF0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1828800"/>
            <a:ext cx="73152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2C3E50"/>
                </a:solidFill>
              </a:rPr>
              <a:t>5. PDF सुरक्षा र इन्क्रिप्सन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914400" y="2743200"/>
            <a:ext cx="73152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2000" dirty="0">
                <a:solidFill>
                  <a:srgbClr val="2C3E50"/>
                </a:solidFill>
              </a:rPr>
              <a:t>• पासवर्ड सुरक्षा</a:t>
            </a:r>
            <a:endParaRPr lang="en-US" sz="2000" dirty="0"/>
          </a:p>
          <a:p>
            <a:pPr marL="342900" indent="-342900">
              <a:buSzPct val="100000"/>
              <a:buChar char="•"/>
            </a:pPr>
            <a:r>
              <a:rPr lang="en-US" sz="2000" dirty="0">
                <a:solidFill>
                  <a:srgbClr val="2C3E50"/>
                </a:solidFill>
              </a:rPr>
              <a:t>• Encryption</a:t>
            </a:r>
            <a:endParaRPr lang="en-US" sz="2000" dirty="0"/>
          </a:p>
          <a:p>
            <a:pPr marL="342900" indent="-342900">
              <a:buSzPct val="100000"/>
              <a:buChar char="•"/>
            </a:pPr>
            <a:r>
              <a:rPr lang="en-US" sz="2000" dirty="0">
                <a:solidFill>
                  <a:srgbClr val="2C3E50"/>
                </a:solidFill>
              </a:rPr>
              <a:t>• Permission control</a:t>
            </a:r>
            <a:endParaRPr lang="en-US" sz="2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ECF0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2743200"/>
            <a:ext cx="73152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dirty="0">
                <a:solidFill>
                  <a:srgbClr val="2C3E50"/>
                </a:solidFill>
              </a:rPr>
              <a:t>अतिरिक्त जानकारी - स्लाइड 14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914400" y="4572000"/>
            <a:ext cx="7315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2C3E50"/>
                </a:solidFill>
              </a:rPr>
              <a:t>डिजिटल सुरक्षा, गोपनीयता, र राम्रो अभ्यासहरू</a:t>
            </a:r>
            <a:endParaRPr lang="en-US" sz="1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ECF0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2743200"/>
            <a:ext cx="73152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dirty="0">
                <a:solidFill>
                  <a:srgbClr val="2C3E50"/>
                </a:solidFill>
              </a:rPr>
              <a:t>अतिरिक्त जानकारी - स्लाइड 15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914400" y="4572000"/>
            <a:ext cx="7315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2C3E50"/>
                </a:solidFill>
              </a:rPr>
              <a:t>डिजिटल सुरक्षा, गोपनीयता, र राम्रो अभ्यासहरू</a:t>
            </a:r>
            <a:endParaRPr lang="en-US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ECF0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2743200"/>
            <a:ext cx="73152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dirty="0">
                <a:solidFill>
                  <a:srgbClr val="2C3E50"/>
                </a:solidFill>
              </a:rPr>
              <a:t>अतिरिक्त जानकारी - स्लाइड 16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914400" y="4572000"/>
            <a:ext cx="7315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2C3E50"/>
                </a:solidFill>
              </a:rPr>
              <a:t>डिजिटल सुरक्षा, गोपनीयता, र राम्रो अभ्यासहरू</a:t>
            </a:r>
            <a:endParaRPr lang="en-US" sz="1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ECF0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2743200"/>
            <a:ext cx="73152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dirty="0">
                <a:solidFill>
                  <a:srgbClr val="2C3E50"/>
                </a:solidFill>
              </a:rPr>
              <a:t>अतिरिक्त जानकारी - स्लाइड 17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914400" y="4572000"/>
            <a:ext cx="7315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2C3E50"/>
                </a:solidFill>
              </a:rPr>
              <a:t>डिजिटल सुरक्षा, गोपनीयता, र राम्रो अभ्यासहरू</a:t>
            </a:r>
            <a:endParaRPr lang="en-US" sz="1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ECF0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2743200"/>
            <a:ext cx="73152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dirty="0">
                <a:solidFill>
                  <a:srgbClr val="2C3E50"/>
                </a:solidFill>
              </a:rPr>
              <a:t>अतिरिक्त जानकारी - स्लाइड 18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914400" y="4572000"/>
            <a:ext cx="7315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2C3E50"/>
                </a:solidFill>
              </a:rPr>
              <a:t>डिजिटल सुरक्षा, गोपनीयता, र राम्रो अभ्यासहरू</a:t>
            </a:r>
            <a:endParaRPr lang="en-US" sz="1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ECF0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2743200"/>
            <a:ext cx="73152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dirty="0">
                <a:solidFill>
                  <a:srgbClr val="2C3E50"/>
                </a:solidFill>
              </a:rPr>
              <a:t>अतिरिक्त जानकारी - स्लाइड 19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914400" y="4572000"/>
            <a:ext cx="7315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2C3E50"/>
                </a:solidFill>
              </a:rPr>
              <a:t>डिजिटल सुरक्षा, गोपनीयता, र राम्रो अभ्यासहरू</a:t>
            </a:r>
            <a:endParaRPr lang="en-US" sz="1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2C3E5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1828800"/>
            <a:ext cx="73152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FFFFFF"/>
                </a:solidFill>
              </a:rPr>
              <a:t>धन्यवाद!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914400" y="4114800"/>
            <a:ext cx="7315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ECF0F1"/>
                </a:solidFill>
              </a:rPr>
              <a:t>प्रश्नहरू?</a:t>
            </a:r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ECF0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914400"/>
            <a:ext cx="7315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2C3E50"/>
                </a:solidFill>
              </a:rPr>
              <a:t>कार्यक्रम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914400" y="2286000"/>
            <a:ext cx="7315200" cy="3657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2000" dirty="0">
                <a:solidFill>
                  <a:srgbClr val="2C3E50"/>
                </a:solidFill>
              </a:rPr>
              <a:t>१. इन्टरनेट र इमेलको प्रयोग</a:t>
            </a:r>
            <a:endParaRPr lang="en-US" sz="2000" dirty="0"/>
          </a:p>
          <a:p>
            <a:pPr marL="342900" indent="-342900">
              <a:buSzPct val="100000"/>
              <a:buChar char="•"/>
            </a:pPr>
            <a:r>
              <a:rPr lang="en-US" sz="2000" dirty="0">
                <a:solidFill>
                  <a:srgbClr val="2C3E50"/>
                </a:solidFill>
              </a:rPr>
              <a:t>२. जीमेल र ड्राइभका फाइदाहरू</a:t>
            </a:r>
            <a:endParaRPr lang="en-US" sz="2000" dirty="0"/>
          </a:p>
          <a:p>
            <a:pPr marL="342900" indent="-342900">
              <a:buSzPct val="100000"/>
              <a:buChar char="•"/>
            </a:pPr>
            <a:r>
              <a:rPr lang="en-US" sz="2000" dirty="0">
                <a:solidFill>
                  <a:srgbClr val="2C3E50"/>
                </a:solidFill>
              </a:rPr>
              <a:t>३. डिजिटल कागजात</a:t>
            </a:r>
            <a:endParaRPr lang="en-US" sz="2000" dirty="0"/>
          </a:p>
          <a:p>
            <a:pPr marL="342900" indent="-342900">
              <a:buSzPct val="100000"/>
              <a:buChar char="•"/>
            </a:pPr>
            <a:r>
              <a:rPr lang="en-US" sz="2000" dirty="0">
                <a:solidFill>
                  <a:srgbClr val="2C3E50"/>
                </a:solidFill>
              </a:rPr>
              <a:t>४. PDF फाइलहरूको प्रक्रिया</a:t>
            </a:r>
            <a:endParaRPr lang="en-US" sz="2000" dirty="0"/>
          </a:p>
          <a:p>
            <a:pPr marL="342900" indent="-342900">
              <a:buSzPct val="100000"/>
              <a:buChar char="•"/>
            </a:pPr>
            <a:r>
              <a:rPr lang="en-US" sz="2000" dirty="0">
                <a:solidFill>
                  <a:srgbClr val="2C3E50"/>
                </a:solidFill>
              </a:rPr>
              <a:t>५. PDF सुरक्षा र इन्क्रिप्सन</a:t>
            </a:r>
            <a:endParaRPr lang="en-US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CF0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1828800"/>
            <a:ext cx="73152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2C3E50"/>
                </a:solidFill>
              </a:rPr>
              <a:t>1. इन्टरनेटको प्रयोग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914400" y="3200400"/>
            <a:ext cx="73152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2C3E50"/>
                </a:solidFill>
              </a:rPr>
              <a:t>इन्टरनेट भनेको विश्वव्यापी कम्प्युटर नेटवर्क हो जसले सूचना आदानप्रदान गर्न मद्दत गर्छ।</a:t>
            </a:r>
            <a:endParaRPr lang="en-US" sz="1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ECF0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1828800"/>
            <a:ext cx="73152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2C3E50"/>
                </a:solidFill>
              </a:rPr>
              <a:t>1.1. इमेलको प्रयोग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914400" y="2743200"/>
            <a:ext cx="731520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2C3E50"/>
                </a:solidFill>
              </a:rPr>
              <a:t>• इमेल पठाउने, प्राप्त गर्ने</a:t>
            </a:r>
            <a:endParaRPr lang="en-US" sz="1800" dirty="0"/>
          </a:p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2C3E50"/>
                </a:solidFill>
              </a:rPr>
              <a:t>• संलग्न फाइलहरू</a:t>
            </a:r>
            <a:endParaRPr lang="en-US" sz="1800" dirty="0"/>
          </a:p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2C3E50"/>
                </a:solidFill>
              </a:rPr>
              <a:t>• स्प्यामबाट बच्ने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CF0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1828800"/>
            <a:ext cx="73152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2C3E50"/>
                </a:solidFill>
              </a:rPr>
              <a:t>2. Gmail को फाइदाहरू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914400" y="2743200"/>
            <a:ext cx="731520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2C3E50"/>
                </a:solidFill>
              </a:rPr>
              <a:t>• ठूलो स्टोरेज (15 GB नि:शुल्क)</a:t>
            </a:r>
            <a:endParaRPr lang="en-US" sz="1800" dirty="0"/>
          </a:p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2C3E50"/>
                </a:solidFill>
              </a:rPr>
              <a:t>• Google Drive एकीकरण</a:t>
            </a:r>
            <a:endParaRPr lang="en-US" sz="1800" dirty="0"/>
          </a:p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2C3E50"/>
                </a:solidFill>
              </a:rPr>
              <a:t>• उन्नत सुरक्षा</a:t>
            </a:r>
            <a:endParaRPr lang="en-US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ECF0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1828800"/>
            <a:ext cx="73152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2C3E50"/>
                </a:solidFill>
              </a:rPr>
              <a:t>2.1. Google Drive को फाइदाहरू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914400" y="2743200"/>
            <a:ext cx="731520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2C3E50"/>
                </a:solidFill>
              </a:rPr>
              <a:t>• क्लाउड स्टोरेज</a:t>
            </a:r>
            <a:endParaRPr lang="en-US" sz="1800" dirty="0"/>
          </a:p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2C3E50"/>
                </a:solidFill>
              </a:rPr>
              <a:t>• सहकार्य (Real-time editing)</a:t>
            </a:r>
            <a:endParaRPr lang="en-US" sz="1800" dirty="0"/>
          </a:p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2C3E50"/>
                </a:solidFill>
              </a:rPr>
              <a:t>• मोबाइल एक्सेस</a:t>
            </a:r>
            <a:endParaRPr lang="en-US" sz="1800" dirty="0"/>
          </a:p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2C3E50"/>
                </a:solidFill>
              </a:rPr>
              <a:t>• बैकअप</a:t>
            </a:r>
            <a:endParaRPr lang="en-US" sz="1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ECF0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1828800"/>
            <a:ext cx="73152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2C3E50"/>
                </a:solidFill>
              </a:rPr>
              <a:t>3. डिजिटल कागजात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914400" y="3200400"/>
            <a:ext cx="73152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2C3E50"/>
                </a:solidFill>
              </a:rPr>
              <a:t>डिजिटल कागजातले कागजी काम घटाउँछ, सुरक्षित र सजिलो बनाउँछ।</a:t>
            </a:r>
            <a:endParaRPr lang="en-US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ECF0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1828800"/>
            <a:ext cx="73152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2C3E50"/>
                </a:solidFill>
              </a:rPr>
              <a:t>4.1. PDF फाइल सिर्जना गर्ने तरिका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914400" y="2743200"/>
            <a:ext cx="731520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2C3E50"/>
                </a:solidFill>
              </a:rPr>
              <a:t>• Word बाट Export</a:t>
            </a:r>
            <a:endParaRPr lang="en-US" sz="1800" dirty="0"/>
          </a:p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2C3E50"/>
                </a:solidFill>
              </a:rPr>
              <a:t>• Online tools जस्तै Smallpdf, ILovePDF</a:t>
            </a:r>
            <a:endParaRPr lang="en-US" sz="1800" dirty="0"/>
          </a:p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2C3E50"/>
                </a:solidFill>
              </a:rPr>
              <a:t>• Adobe Acrobat</a:t>
            </a:r>
            <a:endParaRPr lang="en-US" sz="1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ECF0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1828800"/>
            <a:ext cx="73152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2C3E50"/>
                </a:solidFill>
              </a:rPr>
              <a:t>4.2. PDF Merge गर्ने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914400" y="2743200"/>
            <a:ext cx="731520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2C3E50"/>
                </a:solidFill>
              </a:rPr>
              <a:t>१. ILovePDF वा Smallpdf खोल्नुहोस्</a:t>
            </a:r>
            <a:endParaRPr lang="en-US" sz="1800" dirty="0"/>
          </a:p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2C3E50"/>
                </a:solidFill>
              </a:rPr>
              <a:t>२. फाइलहरू अपलोड गर्नुहोस्</a:t>
            </a:r>
            <a:endParaRPr lang="en-US" sz="1800" dirty="0"/>
          </a:p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2C3E50"/>
                </a:solidFill>
              </a:rPr>
              <a:t>३. Merge क्लिक गर्नुहोस्</a:t>
            </a:r>
            <a:endParaRPr lang="en-US" sz="1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डिजिटल साक्षरता: इन्टरनेट, इमेल र PDF</dc:title>
  <dc:subject>PptxGenJS Presentation</dc:subject>
  <dc:creator>Grok</dc:creator>
  <cp:lastModifiedBy>Grok</cp:lastModifiedBy>
  <cp:revision>1</cp:revision>
  <dcterms:created xsi:type="dcterms:W3CDTF">2026-06-26T05:33:30Z</dcterms:created>
  <dcterms:modified xsi:type="dcterms:W3CDTF">2026-06-26T05:33:30Z</dcterms:modified>
</cp:coreProperties>
</file>